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0" r:id="rId4"/>
    <p:sldId id="257" r:id="rId5"/>
    <p:sldId id="258" r:id="rId6"/>
    <p:sldId id="259" r:id="rId7"/>
    <p:sldId id="261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3.proshkolu.ru/content/media/pic/std/3000000/2645000/2644986-374b2eb8449fa3cc.gif"/>
          <p:cNvPicPr>
            <a:picLocks noChangeAspect="1" noChangeArrowheads="1"/>
          </p:cNvPicPr>
          <p:nvPr/>
        </p:nvPicPr>
        <p:blipFill>
          <a:blip r:embed="rId2" cstate="print"/>
          <a:srcRect l="7875" t="14087" r="2351" b="3740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487207" cy="64325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ВЕСНА</a:t>
            </a: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шариком Су-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Джок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(массаж)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Автор-составитель </a:t>
            </a:r>
            <a:r>
              <a:rPr lang="ru-RU" sz="2400" b="1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учитель-логопед </a:t>
            </a:r>
          </a:p>
          <a:p>
            <a:pPr algn="ctr"/>
            <a:r>
              <a:rPr lang="ru-RU" sz="2400" b="1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высшей 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категории Самойленко 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Н.И.</a:t>
            </a:r>
            <a:endParaRPr lang="ru-RU" sz="2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.mobilmusic.ru/6a/23/9f/9830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laycast.ru/uploads/2014/02/28/763564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rorab.net/imgs/board/10/8090-1.jpg"/>
          <p:cNvPicPr>
            <a:picLocks noChangeAspect="1" noChangeArrowheads="1"/>
          </p:cNvPicPr>
          <p:nvPr/>
        </p:nvPicPr>
        <p:blipFill>
          <a:blip r:embed="rId2" cstate="print"/>
          <a:srcRect b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691680" y="5769550"/>
            <a:ext cx="66247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Aharoni" pitchFamily="2" charset="-79"/>
              </a:rPr>
              <a:t>Посмотрели мы в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Aharoni" pitchFamily="2" charset="-79"/>
              </a:rPr>
              <a:t>окно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cs typeface="Aharoni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Aharoni" pitchFamily="2" charset="-79"/>
              </a:rPr>
              <a:t>А на улице тепло</a:t>
            </a:r>
            <a:r>
              <a:rPr lang="ru-RU" sz="1400" b="1" i="1" dirty="0">
                <a:latin typeface="Arial Black" pitchFamily="34" charset="0"/>
                <a:ea typeface="Calibri" pitchFamily="34" charset="0"/>
                <a:cs typeface="Aharoni" pitchFamily="2" charset="-79"/>
              </a:rPr>
              <a:t> (шарик прижимаем между ладонями)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ea typeface="Calibri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Aharoni" pitchFamily="2" charset="-79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8196" name="Picture 4" descr="http://www.playcast.ru/uploads/2014/11/16/106600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0"/>
            <a:ext cx="1800200" cy="1476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playcast.ru/uploads/2015/11/07/15773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043608" y="6079882"/>
            <a:ext cx="6912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Солнце светит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веселее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Стал и день уже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длиннее </a:t>
            </a:r>
            <a:r>
              <a:rPr lang="ru-RU" sz="1600" i="1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(круговые </a:t>
            </a:r>
            <a:r>
              <a:rPr lang="ru-RU" sz="1600" i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движения шариком</a:t>
            </a:r>
            <a:r>
              <a:rPr lang="ru-RU" sz="1600" i="1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170" name="Picture 2" descr="http://lis-s.kg/img/609165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69508">
            <a:off x="-492875" y="601316"/>
            <a:ext cx="4133056" cy="3099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.ytimg.com/vi/LiGl25_SND8/maxresdefault.jpg"/>
          <p:cNvPicPr>
            <a:picLocks noChangeAspect="1" noChangeArrowheads="1"/>
          </p:cNvPicPr>
          <p:nvPr/>
        </p:nvPicPr>
        <p:blipFill>
          <a:blip r:embed="rId2" cstate="print"/>
          <a:srcRect l="11418" t="1387" r="11802" b="51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95536" y="5481518"/>
            <a:ext cx="7200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Снег уж тает, лед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идет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Это значит – ледоход.</a:t>
            </a:r>
            <a:r>
              <a:rPr lang="ru-RU" sz="1400" i="1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 (вертикальное прокатывание по ладони)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hippt.net/u/storage/ppt_7638/bc62-1390716183-09.jpg"/>
          <p:cNvPicPr>
            <a:picLocks noChangeAspect="1" noChangeArrowheads="1"/>
          </p:cNvPicPr>
          <p:nvPr/>
        </p:nvPicPr>
        <p:blipFill>
          <a:blip r:embed="rId2" cstate="print"/>
          <a:srcRect l="11898" r="130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5965233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Птицы прилетают ,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Скворечники их ждут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( перекладывание шарика  кончиками пальцев из одной руки в другую)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128" name="Picture 8" descr="http://www.playcast.ru/uploads/2015/09/15/1508173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0"/>
            <a:ext cx="4211960" cy="119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vitppt.com.ua/images/10/9684/96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907704" y="5609185"/>
            <a:ext cx="691276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Природа оживает везде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 там и тут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1600" i="1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 (круговые движения шариком)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http://pamparigouste.pagesperso-orange.fr/images/miel/abeille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941168"/>
            <a:ext cx="762000" cy="952500"/>
          </a:xfrm>
          <a:prstGeom prst="rect">
            <a:avLst/>
          </a:prstGeom>
          <a:noFill/>
        </p:spPr>
      </p:pic>
      <p:pic>
        <p:nvPicPr>
          <p:cNvPr id="4102" name="Picture 6" descr="http://i.imgur.com/fNfPv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229200"/>
            <a:ext cx="792088" cy="792088"/>
          </a:xfrm>
          <a:prstGeom prst="rect">
            <a:avLst/>
          </a:prstGeom>
          <a:noFill/>
        </p:spPr>
      </p:pic>
      <p:pic>
        <p:nvPicPr>
          <p:cNvPr id="4104" name="Picture 8" descr="http://www.green-flora.com/images/valrose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149080"/>
            <a:ext cx="1512168" cy="1193196"/>
          </a:xfrm>
          <a:prstGeom prst="rect">
            <a:avLst/>
          </a:prstGeom>
          <a:noFill/>
        </p:spPr>
      </p:pic>
      <p:pic>
        <p:nvPicPr>
          <p:cNvPr id="4108" name="Picture 12" descr="http://www.gambaranimasi.org/data/media/567/animasi-bergerak-kepik-kumbang-koksi-001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6238874"/>
            <a:ext cx="576064" cy="468053"/>
          </a:xfrm>
          <a:prstGeom prst="rect">
            <a:avLst/>
          </a:prstGeom>
          <a:noFill/>
        </p:spPr>
      </p:pic>
      <p:pic>
        <p:nvPicPr>
          <p:cNvPr id="4114" name="Picture 18" descr="http://www.heathersanimations.com/hum/humblu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35414">
            <a:off x="4211960" y="836712"/>
            <a:ext cx="1143000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kuznetsova69.rusedu.net/gallery/2874/0_2ccf7_fdf73bb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 rot="10800000" flipV="1">
            <a:off x="225676" y="6109266"/>
            <a:ext cx="60745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весной мы рады встрече (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перекладывание шарика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://www.playcast.ru/uploads/2015/11/19/1594126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69749">
            <a:off x="395536" y="260648"/>
            <a:ext cx="1440160" cy="1368154"/>
          </a:xfrm>
          <a:prstGeom prst="rect">
            <a:avLst/>
          </a:prstGeom>
          <a:noFill/>
        </p:spPr>
      </p:pic>
      <p:pic>
        <p:nvPicPr>
          <p:cNvPr id="5" name="Picture 8" descr="http://jpegshare.net/images/f4/39/f43998c84804a5a52cc42f47ee8d19e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2246" y="5517232"/>
            <a:ext cx="3716678" cy="1457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6/02/21/1743079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72200" y="6198990"/>
            <a:ext cx="27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 взрослые и дети.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105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Aharoni</vt:lpstr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Microsoft</cp:lastModifiedBy>
  <cp:revision>35</cp:revision>
  <dcterms:created xsi:type="dcterms:W3CDTF">2016-03-10T10:35:50Z</dcterms:created>
  <dcterms:modified xsi:type="dcterms:W3CDTF">2020-04-21T07:20:39Z</dcterms:modified>
</cp:coreProperties>
</file>